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5abf0bbb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5abf0bbb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9e801e2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9e801e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49e801e2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49e801e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49e801e2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49e801e2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9e801e2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9e801e2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9e801e2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9e801e2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5abf0bbb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5abf0bbb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5abf0bb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5abf0bb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49e801e2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49e801e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49e801e2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49e801e2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9e801e2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9e801e2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49e801e2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49e801e2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49e801e2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49e801e2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45abf0bbb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45abf0bb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45abf0bbb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45abf0bbb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674EA7"/>
            </a:gs>
            <a:gs pos="13000">
              <a:srgbClr val="674EA7"/>
            </a:gs>
            <a:gs pos="13000">
              <a:srgbClr val="FFFFFF"/>
            </a:gs>
            <a:gs pos="100000">
              <a:srgbClr val="FFFFFF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mojipedia.org/heavy-black-heart/" TargetMode="Externa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5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Python4Teens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pt-BR" sz="2400">
                <a:latin typeface="Roboto"/>
                <a:ea typeface="Roboto"/>
                <a:cs typeface="Roboto"/>
                <a:sym typeface="Roboto"/>
              </a:rPr>
              <a:t>Python para jovens</a:t>
            </a: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Atividades CEDET 2019/1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 que vamos aprender?</a:t>
            </a:r>
            <a:endParaRPr/>
          </a:p>
        </p:txBody>
      </p:sp>
      <p:grpSp>
        <p:nvGrpSpPr>
          <p:cNvPr id="115" name="Google Shape;115;p22"/>
          <p:cNvGrpSpPr/>
          <p:nvPr/>
        </p:nvGrpSpPr>
        <p:grpSpPr>
          <a:xfrm>
            <a:off x="2770250" y="1718600"/>
            <a:ext cx="3942000" cy="3133500"/>
            <a:chOff x="2211000" y="1667750"/>
            <a:chExt cx="3942000" cy="3133500"/>
          </a:xfrm>
        </p:grpSpPr>
        <p:cxnSp>
          <p:nvCxnSpPr>
            <p:cNvPr id="116" name="Google Shape;116;p22"/>
            <p:cNvCxnSpPr/>
            <p:nvPr/>
          </p:nvCxnSpPr>
          <p:spPr>
            <a:xfrm>
              <a:off x="2211000" y="41745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22"/>
            <p:cNvCxnSpPr/>
            <p:nvPr/>
          </p:nvCxnSpPr>
          <p:spPr>
            <a:xfrm>
              <a:off x="2211000" y="41745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22"/>
            <p:cNvCxnSpPr/>
            <p:nvPr/>
          </p:nvCxnSpPr>
          <p:spPr>
            <a:xfrm>
              <a:off x="2999400" y="35478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2"/>
            <p:cNvCxnSpPr/>
            <p:nvPr/>
          </p:nvCxnSpPr>
          <p:spPr>
            <a:xfrm>
              <a:off x="2999400" y="35478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22"/>
            <p:cNvCxnSpPr/>
            <p:nvPr/>
          </p:nvCxnSpPr>
          <p:spPr>
            <a:xfrm>
              <a:off x="3787800" y="29211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22"/>
            <p:cNvCxnSpPr/>
            <p:nvPr/>
          </p:nvCxnSpPr>
          <p:spPr>
            <a:xfrm>
              <a:off x="3787800" y="29211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22"/>
            <p:cNvCxnSpPr/>
            <p:nvPr/>
          </p:nvCxnSpPr>
          <p:spPr>
            <a:xfrm>
              <a:off x="4576200" y="22944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22"/>
            <p:cNvCxnSpPr/>
            <p:nvPr/>
          </p:nvCxnSpPr>
          <p:spPr>
            <a:xfrm>
              <a:off x="4576200" y="22944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22"/>
            <p:cNvCxnSpPr/>
            <p:nvPr/>
          </p:nvCxnSpPr>
          <p:spPr>
            <a:xfrm>
              <a:off x="5364600" y="16677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22"/>
            <p:cNvCxnSpPr/>
            <p:nvPr/>
          </p:nvCxnSpPr>
          <p:spPr>
            <a:xfrm>
              <a:off x="5364600" y="16677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22"/>
          <p:cNvSpPr txBox="1"/>
          <p:nvPr/>
        </p:nvSpPr>
        <p:spPr>
          <a:xfrm>
            <a:off x="500100" y="4282700"/>
            <a:ext cx="488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</a:t>
            </a:r>
            <a:r>
              <a:rPr lang="pt-BR"/>
              <a:t>ntendendo o </a:t>
            </a:r>
            <a:r>
              <a:rPr lang="pt-BR"/>
              <a:t>P</a:t>
            </a:r>
            <a:r>
              <a:rPr lang="pt-BR"/>
              <a:t>ython?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1237300" y="3570050"/>
            <a:ext cx="230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</a:t>
            </a:r>
            <a:r>
              <a:rPr lang="pt-BR"/>
              <a:t>ariáveis e matemática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(</a:t>
            </a:r>
            <a:r>
              <a:rPr i="1" lang="pt-BR"/>
              <a:t>a forma divertida!</a:t>
            </a:r>
            <a:r>
              <a:rPr lang="pt-BR"/>
              <a:t>)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1779675" y="3000650"/>
            <a:ext cx="220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</a:t>
            </a:r>
            <a:r>
              <a:rPr lang="pt-BR"/>
              <a:t>oops (loops, loops, l…)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3110000" y="2365525"/>
            <a:ext cx="196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</a:t>
            </a:r>
            <a:r>
              <a:rPr lang="pt-BR"/>
              <a:t>lgumas c</a:t>
            </a:r>
            <a:r>
              <a:rPr lang="pt-BR"/>
              <a:t>ondições!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3508275" y="1796125"/>
            <a:ext cx="230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Q</a:t>
            </a:r>
            <a:r>
              <a:rPr lang="pt-BR"/>
              <a:t>ue os jogos comecem...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813175" y="1162363"/>
            <a:ext cx="1999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674EA7"/>
                </a:solidFill>
              </a:rPr>
              <a:t>NOSSOS JOGOS!!!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 rot="-2570175">
            <a:off x="4012269" y="3295950"/>
            <a:ext cx="2573299" cy="419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ESCADA DO Python4Teens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 que é o Python?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375" y="1446050"/>
            <a:ext cx="2283250" cy="30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6" y="921425"/>
            <a:ext cx="6827676" cy="39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L</a:t>
            </a:r>
            <a:r>
              <a:rPr lang="pt-BR"/>
              <a:t>inguagens de Programação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S</a:t>
            </a:r>
            <a:r>
              <a:rPr lang="pt-BR"/>
              <a:t>endo um hacker com o Python shell...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e o nosso primeiro programa (</a:t>
            </a:r>
            <a:r>
              <a:rPr i="1" lang="pt-BR" sz="2200"/>
              <a:t>ou não</a:t>
            </a:r>
            <a:r>
              <a:rPr lang="pt-BR" sz="2200"/>
              <a:t>)</a:t>
            </a:r>
            <a:endParaRPr sz="2200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750" y="1740225"/>
            <a:ext cx="4173250" cy="31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M</a:t>
            </a:r>
            <a:r>
              <a:rPr lang="pt-BR"/>
              <a:t>omento de reflexão…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o que já aprendemos até aqui?</a:t>
            </a:r>
            <a:endParaRPr sz="2200"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325" y="1895300"/>
            <a:ext cx="2726150" cy="27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H</a:t>
            </a:r>
            <a:r>
              <a:rPr lang="pt-BR" sz="3600"/>
              <a:t>ora do desafio!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200"/>
              <a:t>Bibliotecas malucas?!</a:t>
            </a:r>
            <a:endParaRPr i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24" y="1615875"/>
            <a:ext cx="3924550" cy="31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</a:t>
            </a:r>
            <a:r>
              <a:rPr lang="pt-BR"/>
              <a:t>ossos materiais!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125" y="1096827"/>
            <a:ext cx="2668900" cy="2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2271325" y="3684950"/>
            <a:ext cx="412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/GabrielMMelo/python4teens</a:t>
            </a:r>
            <a:endParaRPr i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R</a:t>
            </a:r>
            <a:r>
              <a:rPr lang="pt-BR"/>
              <a:t>ecapitulando...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059" y="1606275"/>
            <a:ext cx="4068924" cy="2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 que é programar?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devo fazer isso?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745450"/>
            <a:ext cx="8520600" cy="28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800">
                <a:solidFill>
                  <a:srgbClr val="674EA7"/>
                </a:solidFill>
              </a:rPr>
              <a:t>?</a:t>
            </a:r>
            <a:endParaRPr sz="148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 que é programar?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devo fazer isso?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231050" y="1890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674EA7"/>
                </a:solidFill>
              </a:rPr>
              <a:t>Resolver </a:t>
            </a:r>
            <a:r>
              <a:rPr b="1" lang="pt-BR" sz="2400">
                <a:solidFill>
                  <a:srgbClr val="674EA7"/>
                </a:solidFill>
              </a:rPr>
              <a:t>problemas</a:t>
            </a:r>
            <a:endParaRPr b="1"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 que é programar?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devo fazer isso?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231050" y="1890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674EA7"/>
                </a:solidFill>
              </a:rPr>
              <a:t>Resolver </a:t>
            </a:r>
            <a:r>
              <a:rPr b="1" lang="pt-BR" sz="2400">
                <a:solidFill>
                  <a:srgbClr val="674EA7"/>
                </a:solidFill>
              </a:rPr>
              <a:t>problemas</a:t>
            </a:r>
            <a:endParaRPr b="1" sz="2400">
              <a:solidFill>
                <a:srgbClr val="674EA7"/>
              </a:solidFill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486425" y="3043625"/>
            <a:ext cx="30000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674EA7"/>
                </a:solidFill>
              </a:rPr>
              <a:t>Conversar</a:t>
            </a:r>
            <a:r>
              <a:rPr lang="pt-BR" sz="2400">
                <a:solidFill>
                  <a:srgbClr val="674EA7"/>
                </a:solidFill>
              </a:rPr>
              <a:t> com o computador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 que é programar?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devo fazer isso?</a:t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231050" y="1890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674EA7"/>
                </a:solidFill>
              </a:rPr>
              <a:t>Resolver </a:t>
            </a:r>
            <a:r>
              <a:rPr b="1" lang="pt-BR" sz="2400">
                <a:solidFill>
                  <a:srgbClr val="674EA7"/>
                </a:solidFill>
              </a:rPr>
              <a:t>problemas</a:t>
            </a:r>
            <a:endParaRPr b="1" sz="2400">
              <a:solidFill>
                <a:srgbClr val="674EA7"/>
              </a:solidFill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1486425" y="3043625"/>
            <a:ext cx="30000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674EA7"/>
                </a:solidFill>
              </a:rPr>
              <a:t>Conversar</a:t>
            </a:r>
            <a:r>
              <a:rPr lang="pt-BR" sz="2400">
                <a:solidFill>
                  <a:srgbClr val="674EA7"/>
                </a:solidFill>
              </a:rPr>
              <a:t> com o computador</a:t>
            </a:r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3720025" y="1890475"/>
            <a:ext cx="30000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674EA7"/>
                </a:solidFill>
              </a:rPr>
              <a:t>Uma </a:t>
            </a:r>
            <a:r>
              <a:rPr b="1" lang="pt-BR" sz="2400">
                <a:solidFill>
                  <a:srgbClr val="674EA7"/>
                </a:solidFill>
              </a:rPr>
              <a:t>ferramenta</a:t>
            </a:r>
            <a:r>
              <a:rPr lang="pt-BR" sz="2400">
                <a:solidFill>
                  <a:srgbClr val="674EA7"/>
                </a:solidFill>
              </a:rPr>
              <a:t> preciosa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 que é programar?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devo fazer isso?</a:t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231050" y="1890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674EA7"/>
                </a:solidFill>
              </a:rPr>
              <a:t>Resolver </a:t>
            </a:r>
            <a:r>
              <a:rPr b="1" lang="pt-BR" sz="2400">
                <a:solidFill>
                  <a:srgbClr val="674EA7"/>
                </a:solidFill>
              </a:rPr>
              <a:t>problemas</a:t>
            </a:r>
            <a:endParaRPr b="1" sz="2400">
              <a:solidFill>
                <a:srgbClr val="674EA7"/>
              </a:solidFill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1486425" y="3043625"/>
            <a:ext cx="30000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674EA7"/>
                </a:solidFill>
              </a:rPr>
              <a:t>Conversar</a:t>
            </a:r>
            <a:r>
              <a:rPr lang="pt-BR" sz="2400">
                <a:solidFill>
                  <a:srgbClr val="674EA7"/>
                </a:solidFill>
              </a:rPr>
              <a:t> com o computador</a:t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720025" y="1890475"/>
            <a:ext cx="30000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674EA7"/>
                </a:solidFill>
              </a:rPr>
              <a:t>Uma </a:t>
            </a:r>
            <a:r>
              <a:rPr b="1" lang="pt-BR" sz="2400">
                <a:solidFill>
                  <a:srgbClr val="674EA7"/>
                </a:solidFill>
              </a:rPr>
              <a:t>ferramenta</a:t>
            </a:r>
            <a:r>
              <a:rPr lang="pt-BR" sz="2400">
                <a:solidFill>
                  <a:srgbClr val="674EA7"/>
                </a:solidFill>
              </a:rPr>
              <a:t> preciosa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5945775" y="3262925"/>
            <a:ext cx="1368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74EA7"/>
                </a:solidFill>
              </a:rPr>
              <a:t>e...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674EA7"/>
                </a:solidFill>
              </a:rPr>
              <a:t>Desenhar</a:t>
            </a:r>
            <a:r>
              <a:rPr lang="pt-BR" sz="3600">
                <a:solidFill>
                  <a:srgbClr val="674EA7"/>
                </a:solidFill>
              </a:rPr>
              <a:t>?!</a:t>
            </a:r>
            <a:endParaRPr sz="3600">
              <a:solidFill>
                <a:srgbClr val="674EA7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913775"/>
            <a:ext cx="34099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674EA7"/>
                </a:solidFill>
              </a:rPr>
              <a:t>PROGRAMAR É DIVERTIDO </a:t>
            </a:r>
            <a:r>
              <a:rPr lang="pt-BR" sz="3600">
                <a:solidFill>
                  <a:srgbClr val="660099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❤</a:t>
            </a:r>
            <a:endParaRPr sz="3600">
              <a:solidFill>
                <a:srgbClr val="674EA7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275" y="816600"/>
            <a:ext cx="47434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